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896" r:id="rId7"/>
    <p:sldId id="2940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432" r:id="rId22"/>
    <p:sldId id="434" r:id="rId23"/>
    <p:sldId id="433" r:id="rId24"/>
    <p:sldId id="2897" r:id="rId25"/>
    <p:sldId id="2941" r:id="rId26"/>
    <p:sldId id="2898" r:id="rId27"/>
    <p:sldId id="2900" r:id="rId28"/>
    <p:sldId id="2899" r:id="rId29"/>
    <p:sldId id="2901" r:id="rId30"/>
    <p:sldId id="2905" r:id="rId31"/>
    <p:sldId id="2902" r:id="rId32"/>
    <p:sldId id="2906" r:id="rId33"/>
    <p:sldId id="2903" r:id="rId34"/>
    <p:sldId id="2907" r:id="rId35"/>
    <p:sldId id="2908" r:id="rId36"/>
    <p:sldId id="2909" r:id="rId37"/>
    <p:sldId id="2913" r:id="rId38"/>
    <p:sldId id="2904" r:id="rId39"/>
    <p:sldId id="2914" r:id="rId40"/>
    <p:sldId id="2915" r:id="rId41"/>
    <p:sldId id="2916" r:id="rId42"/>
    <p:sldId id="2919" r:id="rId43"/>
    <p:sldId id="2918" r:id="rId44"/>
    <p:sldId id="2920" r:id="rId45"/>
    <p:sldId id="2943" r:id="rId46"/>
    <p:sldId id="2942" r:id="rId47"/>
    <p:sldId id="2910" r:id="rId48"/>
    <p:sldId id="2911" r:id="rId49"/>
    <p:sldId id="2912" r:id="rId50"/>
    <p:sldId id="2925" r:id="rId51"/>
    <p:sldId id="676" r:id="rId52"/>
    <p:sldId id="677" r:id="rId53"/>
    <p:sldId id="678" r:id="rId54"/>
    <p:sldId id="679" r:id="rId55"/>
    <p:sldId id="2926" r:id="rId56"/>
    <p:sldId id="587" r:id="rId57"/>
    <p:sldId id="500" r:id="rId58"/>
    <p:sldId id="588" r:id="rId59"/>
    <p:sldId id="589" r:id="rId60"/>
    <p:sldId id="590" r:id="rId61"/>
    <p:sldId id="592" r:id="rId62"/>
    <p:sldId id="593" r:id="rId63"/>
    <p:sldId id="681" r:id="rId64"/>
    <p:sldId id="683" r:id="rId65"/>
    <p:sldId id="2877" r:id="rId66"/>
    <p:sldId id="2889" r:id="rId67"/>
    <p:sldId id="2879" r:id="rId68"/>
    <p:sldId id="2882" r:id="rId69"/>
    <p:sldId id="2927" r:id="rId70"/>
    <p:sldId id="501" r:id="rId71"/>
    <p:sldId id="2928" r:id="rId72"/>
    <p:sldId id="2922" r:id="rId73"/>
    <p:sldId id="2923" r:id="rId74"/>
    <p:sldId id="2924" r:id="rId75"/>
    <p:sldId id="591" r:id="rId76"/>
    <p:sldId id="612" r:id="rId77"/>
    <p:sldId id="507" r:id="rId78"/>
    <p:sldId id="2944" r:id="rId79"/>
    <p:sldId id="2921" r:id="rId80"/>
    <p:sldId id="2937" r:id="rId81"/>
    <p:sldId id="2929" r:id="rId82"/>
    <p:sldId id="524" r:id="rId83"/>
    <p:sldId id="2854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2938" r:id="rId92"/>
    <p:sldId id="618" r:id="rId93"/>
    <p:sldId id="548" r:id="rId94"/>
    <p:sldId id="661" r:id="rId95"/>
    <p:sldId id="531" r:id="rId96"/>
    <p:sldId id="532" r:id="rId97"/>
    <p:sldId id="546" r:id="rId98"/>
    <p:sldId id="2946" r:id="rId99"/>
    <p:sldId id="582" r:id="rId100"/>
    <p:sldId id="2947" r:id="rId101"/>
    <p:sldId id="2948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2945" r:id="rId111"/>
    <p:sldId id="372" r:id="rId112"/>
    <p:sldId id="2931" r:id="rId113"/>
    <p:sldId id="2939" r:id="rId114"/>
    <p:sldId id="2949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jpe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14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  <p:bldP spid="47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[fine </a:t>
            </a:r>
            <a:r>
              <a:rPr lang="nl-NL" dirty="0" err="1"/>
              <a:t>grained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A345-0638-452C-97E4-E6E596D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9689</TotalTime>
  <Words>5045</Words>
  <Application>Microsoft Office PowerPoint</Application>
  <PresentationFormat>On-screen Show (16:9)</PresentationFormat>
  <Paragraphs>1114</Paragraphs>
  <Slides>111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Arial Unicode MS</vt:lpstr>
      <vt:lpstr>Calibri</vt:lpstr>
      <vt:lpstr>Trebuchet MS Bold</vt:lpstr>
      <vt:lpstr>Lucida Console</vt:lpstr>
      <vt:lpstr>2_Office-thema</vt:lpstr>
      <vt:lpstr>Introducing Apache Kafka  The Event Fabric   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PowerPoint Presentation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PowerPoint Presentation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PowerPoint Presentation</vt:lpstr>
      <vt:lpstr>Summary</vt:lpstr>
      <vt:lpstr>Overview</vt:lpstr>
      <vt:lpstr>Lab 4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107</cp:revision>
  <dcterms:created xsi:type="dcterms:W3CDTF">2015-09-09T07:34:14Z</dcterms:created>
  <dcterms:modified xsi:type="dcterms:W3CDTF">2020-04-15T15:55:42Z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